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AE7A8476-384E-473A-A034-0EA747632A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3097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BD68C718-61E3-4789-B104-13A54559CA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9929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F171AFE-1A42-472B-9FE3-A199BD5CB188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74C2D00-7C6A-45ED-A768-2E42CA7BAF1F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767B234-655C-4361-B1D9-3C5765CEE8C2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832237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38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8331"/>
            <a:ext cx="9144000" cy="3981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在我深處充滿喜樂，主已救我脫罪惡；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Deep in my heart there’s a gladness,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Jesus has saved me from sin!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何等救主！讚美祂名，潔淨我裏外罪過。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600" dirty="0"/>
              <a:t>Praise to His name - what a Savior! Cleansing without and within.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為何我要歌頌耶穌？為何祂這樣寶貴？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Why do I sing about Jesus? Why is He precious to me?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祂是我主，我的救主 </a:t>
            </a:r>
            <a:r>
              <a:rPr lang="zh-TW" altLang="en-US" b="1" dirty="0"/>
              <a:t>–</a:t>
            </a:r>
            <a:r>
              <a:rPr lang="zh-TW" altLang="en-US" dirty="0"/>
              <a:t> 祂死，將我救回！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He is my Lord and my Savior </a:t>
            </a:r>
            <a:r>
              <a:rPr lang="zh-TW" altLang="en-US" sz="2800" b="1" dirty="0"/>
              <a:t>– </a:t>
            </a:r>
            <a:r>
              <a:rPr lang="en-US" altLang="zh-TW" sz="2800" dirty="0"/>
              <a:t>Dying, He set me free!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為何我要歌頌耶穌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？</a:t>
            </a:r>
            <a:r>
              <a:rPr lang="en-US" altLang="zh-TW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en-US" altLang="zh-TW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WHY DO I SING ABOUT JESUS?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05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只要一瞥祂的良善，我心就再無他求；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Only a glimpse of His goodness,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That was sufficient for me;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只要一望救主榮面，我靈就立得自由。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Only one look at the Savior, then was my spirit set free.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為何我要歌頌耶穌？為何祂這樣寶貴？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Why do I sing about Jesus?  Why is He precious to me?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祂是我主，我的救主 </a:t>
            </a:r>
            <a:r>
              <a:rPr lang="zh-TW" altLang="en-US" b="1" dirty="0"/>
              <a:t>–</a:t>
            </a:r>
            <a:r>
              <a:rPr lang="zh-TW" altLang="en-US" dirty="0"/>
              <a:t> 祂死，將我救回！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is my Lord and my Savior </a:t>
            </a:r>
            <a:r>
              <a:rPr lang="zh-TW" altLang="en-US" sz="2800" b="1" dirty="0"/>
              <a:t>– </a:t>
            </a:r>
            <a:r>
              <a:rPr lang="en-US" altLang="zh-TW" sz="2800" dirty="0"/>
              <a:t>Dying, He set me free!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91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美者之中，祂是最美，祂是玫瑰、百合花；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is the fairest of fair one, He is the Lily, the Rose;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憐憫江河繞祂而流，恩惠慈愛祂賜下。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Rivers of mercy surround Him, grace, love and pity He shows.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為何我要歌頌耶穌？為何祂這樣寶貴？</a:t>
            </a:r>
            <a:endParaRPr lang="zh-TW" altLang="en-US" sz="2800" dirty="0"/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Why do I sing about Jesus? Why is He precious to me?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祂是我主，我的救主 </a:t>
            </a:r>
            <a:r>
              <a:rPr lang="zh-TW" altLang="en-US" b="1" dirty="0"/>
              <a:t>–</a:t>
            </a:r>
            <a:r>
              <a:rPr lang="zh-TW" altLang="en-US" dirty="0"/>
              <a:t> 祂死，將我救回！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is my Lord and my Savior </a:t>
            </a:r>
            <a:r>
              <a:rPr lang="zh-TW" altLang="en-US" sz="2800" b="1" dirty="0"/>
              <a:t>– </a:t>
            </a:r>
            <a:r>
              <a:rPr lang="en-US" altLang="zh-TW" sz="2800" dirty="0"/>
              <a:t>Dying, He set me free!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593</TotalTime>
  <Words>368</Words>
  <Application>Microsoft Office PowerPoint</Application>
  <PresentationFormat>On-screen Show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H194  為何我要歌頌耶穌？  WHY DO I SING ABOUT JESUS?  (1/3)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76</cp:revision>
  <dcterms:created xsi:type="dcterms:W3CDTF">2001-04-19T19:07:54Z</dcterms:created>
  <dcterms:modified xsi:type="dcterms:W3CDTF">2017-08-02T23:45:21Z</dcterms:modified>
</cp:coreProperties>
</file>